
<file path=[Content_Types].xml><?xml version="1.0" encoding="utf-8"?>
<Types xmlns="http://schemas.openxmlformats.org/package/2006/content-types"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presentationml.notesMaster+xml" PartName="/ppt/notesMasters/notesMaster1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4.xml"/>
  <Override ContentType="application/vnd.openxmlformats-officedocument.presentationml.presProps+xml" PartName="/ppt/presProps.xml"/>
  <Override ContentType="application/vnd.openxmlformats-officedocument.presentationml.presentation.main+xml" PartName="/ppt/presentation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package.core-properties+xml" PartName="/docProps/core.xml"/>
</Types>
</file>

<file path=_rels/.rels><?xml version="1.0" encoding="UTF-8" standalone="yes"?><Relationships xmlns="http://schemas.openxmlformats.org/package/2006/relationships"><Relationship Id="rId2" Target="ppt/presentation.xml" Type="http://schemas.openxmlformats.org/officeDocument/2006/relationships/officeDocument"/><Relationship Id="rId1" Target="docProps/core.xml" Type="http://schemas.openxmlformats.org/package/2006/relationships/metadata/core-properties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aveSubsetFonts="1" strictFirstAndLastChars="0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</p:sldIdLst>
  <p:sldSz cx="12192000" cy="6858000"/>
  <p:notesSz cx="6858000" cy="9144000"/>
  <p:defaultText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r:id="rId9" roundtripDataSignature="AMtx7mh+ENyN5iK2+/ub2sIzi7rD5XvhU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9" Target="metadata" Type="http://customschemas.google.com/relationships/presentationmetadata"/><Relationship Id="rId8" Target="slides/slide4.xml" Type="http://schemas.openxmlformats.org/officeDocument/2006/relationships/slide"/><Relationship Id="rId7" Target="slides/slide3.xml" Type="http://schemas.openxmlformats.org/officeDocument/2006/relationships/slide"/><Relationship Id="rId6" Target="slides/slide2.xml" Type="http://schemas.openxmlformats.org/officeDocument/2006/relationships/slide"/><Relationship Id="rId5" Target="slides/slide1.xml" Type="http://schemas.openxmlformats.org/officeDocument/2006/relationships/slide"/><Relationship Id="rId4" Target="notesMasters/notesMaster1.xml" Type="http://schemas.openxmlformats.org/officeDocument/2006/relationships/notesMaster"/><Relationship Id="rId3" Target="slideMasters/slideMaster1.xml" Type="http://schemas.openxmlformats.org/officeDocument/2006/relationships/slideMaster"/><Relationship Id="rId2" Target="presProps.xml" Type="http://schemas.openxmlformats.org/officeDocument/2006/relationships/presProps"/><Relationship Id="rId1" Target="theme/theme2.xml" Type="http://schemas.openxmlformats.org/officeDocument/2006/relationships/theme"/></Relationships>
</file>

<file path=ppt/media/image1.png>
</file>

<file path=ppt/media/image2.png>
</file>

<file path=ppt/notesMasters/_rels/notesMaster1.xml.rels><?xml version="1.0" encoding="UTF-8" standalone="yes"?><Relationships xmlns="http://schemas.openxmlformats.org/package/2006/relationships"><Relationship Id="rId1" Target="../theme/theme1.xml" Type="http://schemas.openxmlformats.org/officeDocument/2006/relationships/theme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type="none" w="sm"/>
            <a:tailEnd len="sm" type="none" w="sm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="t" anchorCtr="0" bIns="91425" lIns="91425" numCol="1" rIns="91425" spcFirstLastPara="1" tIns="91425" wrap="square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folHlink="folHlink" hlink="hlink" tx1="dk1" tx2="lt2"/>
  <p:notesStyle>
    <a:defPPr algn="l" lvl="0" marR="0" rtl="0">
      <a:lnSpc>
        <a:spcPct val="100000"/>
      </a:lnSpc>
      <a:spcBef>
        <a:spcPts val="0"/>
      </a:spcBef>
      <a:spcAft>
        <a:spcPts val="0"/>
      </a:spcAft>
    </a:defPPr>
    <a:lvl1pPr algn="l" lvl="0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1pPr>
    <a:lvl2pPr algn="l" lvl="1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2pPr>
    <a:lvl3pPr algn="l" lvl="2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3pPr>
    <a:lvl4pPr algn="l" lvl="3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4pPr>
    <a:lvl5pPr algn="l" lvl="4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5pPr>
    <a:lvl6pPr algn="l" lvl="5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6pPr>
    <a:lvl7pPr algn="l" lvl="6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7pPr>
    <a:lvl8pPr algn="l" lvl="7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8pPr>
    <a:lvl9pPr algn="l" lvl="8" marR="0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cap="none" i="0" strike="noStrike" sz="1400" u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2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3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_rels/notesSlide4.xml.rels><?xml version="1.0" encoding="UTF-8" standalone="yes"?><Relationships xmlns="http://schemas.openxmlformats.org/package/2006/relationships"><Relationship Id="rId1" Target="../notesMasters/notesMaster1.xml" Type="http://schemas.openxmlformats.org/officeDocument/2006/relationships/notesMaster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8" name="Google Shape;88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="t" anchorCtr="0" bIns="91425" lIns="91425" numCol="1" rIns="91425" spcFirstLastPara="1" tIns="91425" wrap="square">
            <a:noAutofit/>
          </a:bodyPr>
          <a:lstStyle/>
          <a:p>
            <a:pPr algn="l" indent="0" lvl="0" marL="0" rtl="0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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6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numCol="1" rIns="91425" spcFirstLastPara="1" tIns="45700" wrap="square">
            <a:normAutofit/>
          </a:bodyPr>
          <a:lstStyle>
            <a:lvl1pPr algn="ctr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" name="Google Shape;13;p6"/>
          <p:cNvSpPr txBox="1"/>
          <p:nvPr>
            <p:ph idx="1" type="subTitle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ctr" lv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algn="ctr" lvl="1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algn="ctr" lvl="2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algn="ctr" lvl="3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algn="ctr" lvl="4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algn="ctr" lvl="5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algn="ctr" lvl="6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algn="ctr" lvl="7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algn="ctr" lvl="8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14" name="Google Shape;14;p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5" name="Google Shape;15;p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6" name="Google Shape;16;p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Vertical Text" type="vertTx">
  <p:cSld name="VERTICAL_TEXT"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0" name="Google Shape;70;p15"/>
          <p:cNvSpPr txBox="1"/>
          <p:nvPr>
            <p:ph idx="1" type="body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1" name="Google Shape;71;p1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1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3" name="Google Shape;73;p1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 Title and Text" type="vertTitleAndTx">
  <p:cSld name="VERTICAL_TITLE_AND_VERTICAL_TEXT"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6"/>
          <p:cNvSpPr txBox="1"/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6" name="Google Shape;76;p16"/>
          <p:cNvSpPr txBox="1"/>
          <p:nvPr>
            <p:ph idx="1" type="body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77" name="Google Shape;77;p16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8" name="Google Shape;78;p16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9" name="Google Shape;79;p16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7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9" name="Google Shape;19;p7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20" name="Google Shape;20;p7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1" name="Google Shape;21;p7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7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8"/>
          <p:cNvSpPr txBox="1"/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numCol="1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5" name="Google Shape;25;p8"/>
          <p:cNvSpPr txBox="1"/>
          <p:nvPr>
            <p:ph idx="1" type="body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/>
        </p:txBody>
      </p:sp>
      <p:sp>
        <p:nvSpPr>
          <p:cNvPr id="26" name="Google Shape;26;p8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7" name="Google Shape;27;p8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8" name="Google Shape;28;p8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 Content" type="twoObj">
  <p:cSld name="TWO_OBJECT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9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1" name="Google Shape;31;p9"/>
          <p:cNvSpPr txBox="1"/>
          <p:nvPr>
            <p:ph idx="1" type="body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2" name="Google Shape;32;p9"/>
          <p:cNvSpPr txBox="1"/>
          <p:nvPr>
            <p:ph idx="2" type="body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3" name="Google Shape;33;p9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4" name="Google Shape;34;p9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5" name="Google Shape;35;p9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mparison" type="twoTxTwoObj">
  <p:cSld name="TWO_OBJECTS_WITH_TEXT"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8" name="Google Shape;38;p10"/>
          <p:cNvSpPr txBox="1"/>
          <p:nvPr>
            <p:ph idx="1" type="body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numCol="1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39" name="Google Shape;39;p10"/>
          <p:cNvSpPr txBox="1"/>
          <p:nvPr>
            <p:ph idx="2" type="body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0" name="Google Shape;40;p10"/>
          <p:cNvSpPr txBox="1"/>
          <p:nvPr>
            <p:ph idx="3" type="body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numCol="1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sz="2400"/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sz="2000"/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sz="1800"/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b="1" sz="1600"/>
            </a:lvl9pPr>
          </a:lstStyle>
          <a:p/>
        </p:txBody>
      </p:sp>
      <p:sp>
        <p:nvSpPr>
          <p:cNvPr id="41" name="Google Shape;41;p10"/>
          <p:cNvSpPr txBox="1"/>
          <p:nvPr>
            <p:ph idx="4" type="body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3429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algn="l" indent="-3429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algn="l" indent="-3429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algn="l" indent="-3429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algn="l" indent="-3429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algn="l" indent="-3429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algn="l" indent="-3429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algn="l" indent="-3429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algn="l" indent="-3429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10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3" name="Google Shape;43;p10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10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5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8" name="Google Shape;48;p11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11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2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12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3" name="Google Shape;53;p12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ontent with Caption" type="objTx">
  <p:cSld name="OBJECT_WITH_CAPTION_TEXT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3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numCol="1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6" name="Google Shape;56;p13"/>
          <p:cNvSpPr txBox="1"/>
          <p:nvPr>
            <p:ph idx="1" type="body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4318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algn="l" indent="-4064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algn="l" indent="-3810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algn="l" indent="-355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algn="l" indent="-355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algn="l" indent="-355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algn="l" indent="-355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algn="l" indent="-355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algn="l" indent="-355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/>
        </p:txBody>
      </p:sp>
      <p:sp>
        <p:nvSpPr>
          <p:cNvPr id="57" name="Google Shape;57;p13"/>
          <p:cNvSpPr txBox="1"/>
          <p:nvPr>
            <p:ph idx="2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58" name="Google Shape;58;p13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9" name="Google Shape;59;p13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0" name="Google Shape;60;p13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 with Caption" type="picTx">
  <p:cSld name="PICTURE_WITH_CAPTION_TEXT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numCol="1" rIns="91425" spcFirstLastPara="1" tIns="45700" wrap="square">
            <a:normAutofit/>
          </a:bodyPr>
          <a:lstStyle>
            <a:lvl1pPr algn="l" lv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3" name="Google Shape;63;p14"/>
          <p:cNvSpPr/>
          <p:nvPr>
            <p:ph idx="2" type="pic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4"/>
          <p:cNvSpPr txBox="1"/>
          <p:nvPr>
            <p:ph idx="1" type="body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228600" lvl="0" marL="45720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algn="l" indent="-228600" lvl="1" marL="914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algn="l" indent="-228600" lvl="2" marL="1371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algn="l" indent="-228600" lvl="3" marL="1828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algn="l" indent="-228600" lvl="4" marL="22860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algn="l" indent="-228600" lvl="5" marL="27432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algn="l" indent="-228600" lvl="6" marL="32004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algn="l" indent="-228600" lvl="7" marL="36576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algn="l" indent="-228600" lvl="8" marL="411480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/>
        </p:txBody>
      </p:sp>
      <p:sp>
        <p:nvSpPr>
          <p:cNvPr id="65" name="Google Shape;65;p14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6" name="Google Shape;66;p14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algn="l"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algn="l"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algn="l"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algn="l"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algn="l"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algn="l"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algn="l"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algn="l"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7" name="Google Shape;67;p14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>
              <a:spcBef>
                <a:spcPts val="0"/>
              </a:spcBef>
              <a:buNone/>
              <a:defRPr/>
            </a:lvl1pPr>
            <a:lvl2pPr algn="r" indent="0" lvl="1" marL="0">
              <a:spcBef>
                <a:spcPts val="0"/>
              </a:spcBef>
              <a:buNone/>
              <a:defRPr/>
            </a:lvl2pPr>
            <a:lvl3pPr algn="r" indent="0" lvl="2" marL="0">
              <a:spcBef>
                <a:spcPts val="0"/>
              </a:spcBef>
              <a:buNone/>
              <a:defRPr/>
            </a:lvl3pPr>
            <a:lvl4pPr algn="r" indent="0" lvl="3" marL="0">
              <a:spcBef>
                <a:spcPts val="0"/>
              </a:spcBef>
              <a:buNone/>
              <a:defRPr/>
            </a:lvl4pPr>
            <a:lvl5pPr algn="r" indent="0" lvl="4" marL="0">
              <a:spcBef>
                <a:spcPts val="0"/>
              </a:spcBef>
              <a:buNone/>
              <a:defRPr/>
            </a:lvl5pPr>
            <a:lvl6pPr algn="r" indent="0" lvl="5" marL="0">
              <a:spcBef>
                <a:spcPts val="0"/>
              </a:spcBef>
              <a:buNone/>
              <a:defRPr/>
            </a:lvl6pPr>
            <a:lvl7pPr algn="r" indent="0" lvl="6" marL="0">
              <a:spcBef>
                <a:spcPts val="0"/>
              </a:spcBef>
              <a:buNone/>
              <a:defRPr/>
            </a:lvl7pPr>
            <a:lvl8pPr algn="r" indent="0" lvl="7" marL="0">
              <a:spcBef>
                <a:spcPts val="0"/>
              </a:spcBef>
              <a:buNone/>
              <a:defRPr/>
            </a:lvl8pPr>
            <a:lvl9pPr algn="r" indent="0" lvl="8" marL="0">
              <a:spcBef>
                <a:spcPts val="0"/>
              </a:spcBef>
              <a:buNone/>
              <a:defRPr/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2" Target="../slideLayouts/slideLayout11.xml" Type="http://schemas.openxmlformats.org/officeDocument/2006/relationships/slideLayout"/><Relationship Id="rId11" Target="../slideLayouts/slideLayout10.xml" Type="http://schemas.openxmlformats.org/officeDocument/2006/relationships/slideLayout"/><Relationship Id="rId9" Target="../slideLayouts/slideLayout8.xml" Type="http://schemas.openxmlformats.org/officeDocument/2006/relationships/slideLayout"/><Relationship Id="rId10" Target="../slideLayouts/slideLayout9.xml" Type="http://schemas.openxmlformats.org/officeDocument/2006/relationships/slideLayout"/><Relationship Id="rId8" Target="../slideLayouts/slideLayout7.xml" Type="http://schemas.openxmlformats.org/officeDocument/2006/relationships/slideLayout"/><Relationship Id="rId7" Target="../slideLayouts/slideLayout6.xml" Type="http://schemas.openxmlformats.org/officeDocument/2006/relationships/slideLayout"/><Relationship Id="rId6" Target="../slideLayouts/slideLayout5.xml" Type="http://schemas.openxmlformats.org/officeDocument/2006/relationships/slideLayout"/><Relationship Id="rId5" Target="../slideLayouts/slideLayout4.xml" Type="http://schemas.openxmlformats.org/officeDocument/2006/relationships/slideLayout"/><Relationship Id="rId4" Target="../slideLayouts/slideLayout3.xml" Type="http://schemas.openxmlformats.org/officeDocument/2006/relationships/slideLayout"/><Relationship Id="rId3" Target="../slideLayouts/slideLayout2.xml" Type="http://schemas.openxmlformats.org/officeDocument/2006/relationships/slideLayout"/><Relationship Id="rId2" Target="../slideLayouts/slideLayout1.xml" Type="http://schemas.openxmlformats.org/officeDocument/2006/relationships/slideLayout"/><Relationship Id="rId1" Target="../theme/theme2.xml" Type="http://schemas.openxmlformats.org/officeDocument/2006/relationships/theme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5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>
            <a:lvl1pPr algn="l" lvl="0" marR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b="0" cap="none" i="0" strike="noStrike" sz="4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7" name="Google Shape;7;p5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>
            <a:lvl1pPr algn="l" indent="-406400" lvl="0" marL="457200" marR="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b="0" cap="none" i="0" strike="noStrike" sz="2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indent="-381000" lvl="1" marL="914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b="0" cap="none" i="0" strike="noStrike" sz="24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indent="-355600" lvl="2" marL="1371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b="0" cap="none" i="0" strike="noStrike" sz="20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indent="-342900" lvl="3" marL="18288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indent="-342900" lvl="4" marL="22860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indent="-342900" lvl="5" marL="27432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indent="-342900" lvl="6" marL="32004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indent="-342900" lvl="7" marL="36576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indent="-342900" lvl="8" marL="4114800" marR="0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p5"/>
          <p:cNvSpPr txBox="1"/>
          <p:nvPr>
            <p:ph idx="10" type="dt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l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9" name="Google Shape;9;p5"/>
          <p:cNvSpPr txBox="1"/>
          <p:nvPr>
            <p:ph idx="11" type="ftr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ctr" lvl="0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l" lvl="1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l" lvl="2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l" lvl="3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l" lvl="4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l" lvl="5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l" lvl="6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l" lvl="7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l" lvl="8" marR="0" rtl="0">
              <a:spcBef>
                <a:spcPts val="0"/>
              </a:spcBef>
              <a:spcAft>
                <a:spcPts val="0"/>
              </a:spcAft>
              <a:buSzPts val="1400"/>
              <a:buNone/>
              <a:defRPr b="0" cap="none" i="0" strike="noStrike" sz="1800" u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10" name="Google Shape;10;p5"/>
          <p:cNvSpPr txBox="1"/>
          <p:nvPr>
            <p:ph idx="12" type="sldNum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Autofit/>
          </a:bodyPr>
          <a:lstStyle>
            <a:lvl1pPr algn="r" indent="0" lvl="0" marL="0" marR="0" rtl="0">
              <a:spcBef>
                <a:spcPts val="0"/>
              </a:spcBef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algn="r" indent="0" lvl="1" marL="0" marR="0" rtl="0">
              <a:spcBef>
                <a:spcPts val="0"/>
              </a:spcBef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algn="r" indent="0" lvl="2" marL="0" marR="0" rtl="0">
              <a:spcBef>
                <a:spcPts val="0"/>
              </a:spcBef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algn="r" indent="0" lvl="3" marL="0" marR="0" rtl="0">
              <a:spcBef>
                <a:spcPts val="0"/>
              </a:spcBef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algn="r" indent="0" lvl="4" marL="0" marR="0" rtl="0">
              <a:spcBef>
                <a:spcPts val="0"/>
              </a:spcBef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algn="r" indent="0" lvl="5" marL="0" marR="0" rtl="0">
              <a:spcBef>
                <a:spcPts val="0"/>
              </a:spcBef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algn="r" indent="0" lvl="6" marL="0" marR="0" rtl="0">
              <a:spcBef>
                <a:spcPts val="0"/>
              </a:spcBef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algn="r" indent="0" lvl="7" marL="0" marR="0" rtl="0">
              <a:spcBef>
                <a:spcPts val="0"/>
              </a:spcBef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algn="r" indent="0" lvl="8" marL="0" marR="0" rtl="0">
              <a:spcBef>
                <a:spcPts val="0"/>
              </a:spcBef>
              <a:buNone/>
              <a:defRPr b="0" cap="none" i="0" strike="noStrike" sz="1200" u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algn="r" indent="0" lvl="0" marL="0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altLang="pt-BR" lang="pt-BR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folHlink="folHlink" hlink="hlink" tx1="dk1" tx2="lt2"/>
  <p:sldLayoutIdLst>
    <p:sldLayoutId id="2147483648" r:id="rId2"/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</p:sldLayoutIdLst>
  <p:hf dt="0" ftr="0" hdr="0" sldNum="0"/>
  <p:txStyles>
    <p:title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algn="l" lvl="0" marR="0" rtl="0">
        <a:lnSpc>
          <a:spcPct val="100000"/>
        </a:lnSpc>
        <a:spcBef>
          <a:spcPts val="0"/>
        </a:spcBef>
        <a:spcAft>
          <a:spcPts val="0"/>
        </a:spcAft>
      </a:defPPr>
      <a:lvl1pPr algn="l" lvl="0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algn="l" lvl="1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algn="l" lvl="2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algn="l" lvl="3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algn="l" lvl="4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algn="l" lvl="5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algn="l" lvl="6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algn="l" lvl="7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algn="l" lvl="8" marR="0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cap="none" i="0" strike="noStrike" sz="1400" u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2" Target="../notesSlides/notesSlide1.xml" Type="http://schemas.openxmlformats.org/officeDocument/2006/relationships/notesSlide"/><Relationship Id="rId1" Target="../slideLayouts/slideLayout1.xml" Type="http://schemas.openxmlformats.org/officeDocument/2006/relationships/slideLayout"/></Relationships>
</file>

<file path=ppt/slides/_rels/slide2.xml.rels><?xml version="1.0" encoding="UTF-8" standalone="yes"?><Relationships xmlns="http://schemas.openxmlformats.org/package/2006/relationships"><Relationship Id="rId3" Target="../media/image1.png" Type="http://schemas.openxmlformats.org/officeDocument/2006/relationships/image"/><Relationship Id="rId2" Target="../notesSlides/notesSlide2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3.xml.rels><?xml version="1.0" encoding="UTF-8" standalone="yes"?><Relationships xmlns="http://schemas.openxmlformats.org/package/2006/relationships"><Relationship Id="rId3" Target="../media/image2.png" Type="http://schemas.openxmlformats.org/officeDocument/2006/relationships/image"/><Relationship Id="rId2" Target="../notesSlides/notesSlide3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_rels/slide4.xml.rels><?xml version="1.0" encoding="UTF-8" standalone="yes"?><Relationships xmlns="http://schemas.openxmlformats.org/package/2006/relationships"><Relationship Id="rId2" Target="../notesSlides/notesSlide4.xml" Type="http://schemas.openxmlformats.org/officeDocument/2006/relationships/notesSlide"/><Relationship Id="rId1" Target="../slideLayouts/slideLayout2.xml" Type="http://schemas.openxmlformats.org/officeDocument/2006/relationships/slideLayout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"/>
          <p:cNvSpPr txBox="1"/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anchor="b" anchorCtr="0" bIns="45700" lIns="91425" numCol="1" rIns="91425" spcFirstLastPara="1" tIns="45700" wrap="square">
            <a:normAutofit/>
          </a:bodyPr>
          <a:lstStyle/>
          <a:p>
            <a:pPr algn="ctr" indent="0" lvl="0" mar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</a:pPr>
            <a:r>
              <a:rPr altLang="pt-BR" lang="pt-BR"/>
              <a:t>Cryptogame</a:t>
            </a:r>
            <a:endParaRPr/>
          </a:p>
        </p:txBody>
      </p:sp>
      <p:sp>
        <p:nvSpPr>
          <p:cNvPr id="85" name="Google Shape;85;p1"/>
          <p:cNvSpPr txBox="1"/>
          <p:nvPr>
            <p:ph idx="1" type="subTitle"/>
          </p:nvPr>
        </p:nvSpPr>
        <p:spPr>
          <a:xfrm>
            <a:off x="1013542" y="3627564"/>
            <a:ext cx="9144000" cy="1655683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/>
          <a:p>
            <a:pPr algn="ctr" indent="0" lvl="0" mar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/>
          <a:p>
            <a:pPr algn="l" indent="0" lvl="0" mar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91" name="Google Shape;91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524250" y="0"/>
            <a:ext cx="51435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2"/>
          <p:cNvSpPr txBox="1"/>
          <p:nvPr>
            <p:ph idx="1" type="body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/>
          </a:bodyPr>
          <a:lstStyle/>
          <a:p>
            <a:pPr algn="l" indent="-50800" lvl="0" marL="2286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3"/>
          <p:cNvSpPr txBox="1"/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/>
          <a:p>
            <a:pPr algn="l" indent="0" lvl="0" mar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t/>
            </a:r>
            <a:endParaRPr/>
          </a:p>
        </p:txBody>
      </p:sp>
      <p:pic>
        <p:nvPicPr>
          <p:cNvPr id="98" name="Google Shape;98;p3"/>
          <p:cNvPicPr preferRelativeResize="0"/>
          <p:nvPr>
            <p:ph idx="1" type="body"/>
          </p:nvPr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43375" y="1945331"/>
            <a:ext cx="3359893" cy="435133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4"/>
          <p:cNvSpPr txBox="1"/>
          <p:nvPr>
            <p:ph type="title"/>
          </p:nvPr>
        </p:nvSpPr>
        <p:spPr>
          <a:xfrm>
            <a:off x="838200" y="214312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anchor="ctr" anchorCtr="0" bIns="45700" lIns="91425" numCol="1" rIns="91425" spcFirstLastPara="1" tIns="45700" wrap="square">
            <a:normAutofit/>
          </a:bodyPr>
          <a:lstStyle/>
          <a:p>
            <a:pPr algn="l" indent="0" lvl="0" mar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</a:pPr>
            <a:r>
              <a:rPr altLang="pt-BR" lang="pt-BR"/>
              <a:t>O jogo</a:t>
            </a:r>
            <a:endParaRPr/>
          </a:p>
        </p:txBody>
      </p:sp>
      <p:sp>
        <p:nvSpPr>
          <p:cNvPr id="104" name="Google Shape;104;p4"/>
          <p:cNvSpPr txBox="1"/>
          <p:nvPr>
            <p:ph idx="1" type="body"/>
          </p:nvPr>
        </p:nvSpPr>
        <p:spPr>
          <a:xfrm>
            <a:off x="838200" y="1551940"/>
            <a:ext cx="11026200" cy="4941000"/>
          </a:xfrm>
          <a:prstGeom prst="rect">
            <a:avLst/>
          </a:prstGeom>
          <a:noFill/>
          <a:ln>
            <a:noFill/>
          </a:ln>
        </p:spPr>
        <p:txBody>
          <a:bodyPr anchor="t" anchorCtr="0" bIns="45700" lIns="91425" numCol="1" rIns="91425" spcFirstLastPara="1" tIns="45700" wrap="square">
            <a:normAutofit fontScale="92500" lnSpcReduction="20000"/>
          </a:bodyPr>
          <a:lstStyle/>
          <a:p>
            <a:pPr algn="l" indent="-228600" lvl="0" marL="2286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altLang="pt-BR" lang="pt-BR"/>
              <a:t>O usuário informa a quantidade de vidas</a:t>
            </a:r>
            <a:endParaRPr/>
          </a:p>
          <a:p>
            <a:pPr algn="l"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altLang="pt-BR" lang="pt-BR"/>
              <a:t>O usuário informa uma lista de palavras</a:t>
            </a:r>
            <a:endParaRPr/>
          </a:p>
          <a:p>
            <a:pPr algn="l"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altLang="pt-BR" lang="pt-BR"/>
              <a:t>O game seleciona uma palavra randomicamente da lista</a:t>
            </a:r>
            <a:endParaRPr/>
          </a:p>
          <a:p>
            <a:pPr algn="l"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altLang="pt-BR" lang="pt-BR"/>
              <a:t>O game mostra a palavra escolhida de forma criptografada. Ex: AMOR</a:t>
            </a:r>
            <a:endParaRPr/>
          </a:p>
          <a:p>
            <a:pPr algn="l"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Char char="-"/>
            </a:pPr>
            <a:r>
              <a:rPr altLang="pt-BR" lang="pt-BR"/>
              <a:t>- - -</a:t>
            </a:r>
            <a:endParaRPr/>
          </a:p>
          <a:p>
            <a:pPr algn="l"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altLang="pt-BR" lang="pt-BR"/>
              <a:t>O usuário informa uma letra</a:t>
            </a:r>
            <a:endParaRPr/>
          </a:p>
          <a:p>
            <a:pPr algn="l"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altLang="pt-BR" lang="pt-BR"/>
              <a:t>Se a letra estiver na palavra, o game mostra a letra na palavra. a - - -</a:t>
            </a:r>
            <a:endParaRPr/>
          </a:p>
          <a:p>
            <a:pPr algn="l"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altLang="pt-BR" lang="pt-BR"/>
              <a:t>Se a letra não estiver na palavra, o usuário perde uma vida e o game informa que a letra não faz parte da palavra</a:t>
            </a:r>
            <a:endParaRPr/>
          </a:p>
          <a:p>
            <a:pPr algn="l" indent="-64135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t/>
            </a:r>
            <a:endParaRPr/>
          </a:p>
          <a:p>
            <a:pPr algn="l"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altLang="pt-BR" lang="pt-BR"/>
              <a:t>O jogo termina se o usuário não tiver mais vidas ou ele acertou a palavra</a:t>
            </a:r>
            <a:endParaRPr/>
          </a:p>
          <a:p>
            <a:pPr algn="l" indent="-228600" lvl="0" marL="228600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ct val="100000"/>
              <a:buChar char="•"/>
            </a:pPr>
            <a:r>
              <a:rPr altLang="pt-BR" lang="pt-BR"/>
              <a:t>Nos dois casos, o sistema deve informa-lo. 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algn="ctr" cap="flat" cmpd="sng" w="9525">
          <a:solidFill>
            <a:schemeClr val="phClr">
              <a:shade val="95000"/>
              <a:satMod val="105000"/>
            </a:schemeClr>
          </a:solidFill>
          <a:prstDash val="solid"/>
        </a:ln>
        <a:ln algn="ctr" cap="flat" cmpd="sng" w="25400">
          <a:solidFill>
            <a:schemeClr val="phClr"/>
          </a:solidFill>
          <a:prstDash val="solid"/>
        </a:ln>
        <a:ln algn="ctr" cap="flat" cmpd="sng" w="38100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r="5400000" dist="2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r="5400000" dist="23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dir="t" rig="threePt">
              <a:rot lat="0" lon="0" rev="1200000"/>
            </a:lightRig>
          </a:scene3d>
          <a:sp3d>
            <a:bevelT h="25400" w="635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b="180000" l="50000" r="50000" t="-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b="50000" l="50000" r="50000" t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2021-06-01T21:51:03Z</dcterms:created>
  <dc:creator>Eduardo Almeida</dc:creator>
</cp:coreProperties>
</file>